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81" r:id="rId4"/>
    <p:sldId id="285" r:id="rId5"/>
    <p:sldId id="288" r:id="rId6"/>
    <p:sldId id="291" r:id="rId7"/>
    <p:sldId id="286" r:id="rId8"/>
    <p:sldId id="289" r:id="rId9"/>
    <p:sldId id="292" r:id="rId10"/>
    <p:sldId id="287" r:id="rId11"/>
    <p:sldId id="290" r:id="rId12"/>
    <p:sldId id="293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8" autoAdjust="0"/>
    <p:restoredTop sz="94660"/>
  </p:normalViewPr>
  <p:slideViewPr>
    <p:cSldViewPr snapToGrid="0">
      <p:cViewPr>
        <p:scale>
          <a:sx n="200" d="100"/>
          <a:sy n="200" d="100"/>
        </p:scale>
        <p:origin x="-9792" y="-262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08/12/2024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Celebes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3534D-7A80-E36F-A1BF-10B3A463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4133"/>
            <a:ext cx="12191999" cy="504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B4C45754-3A62-419F-CD29-4C30C5F90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359854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𝟓𝟎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B4C45754-3A62-419F-CD29-4C30C5F9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9854"/>
                <a:ext cx="9144000" cy="42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34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F8839-8951-7257-33DC-E3C1C595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14" y="1193416"/>
            <a:ext cx="6455846" cy="5039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3405AB76-8008-A690-403B-B9A950903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413009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𝟓𝟎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3405AB76-8008-A690-403B-B9A950903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13009"/>
                <a:ext cx="9144000" cy="42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828E57-CBF8-7B5B-4D33-36BFBE44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38675"/>
              </p:ext>
            </p:extLst>
          </p:nvPr>
        </p:nvGraphicFramePr>
        <p:xfrm>
          <a:off x="8221667" y="1951383"/>
          <a:ext cx="2529193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14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683580">
                  <a:extLst>
                    <a:ext uri="{9D8B030D-6E8A-4147-A177-3AD203B41FA5}">
                      <a16:colId xmlns:a16="http://schemas.microsoft.com/office/drawing/2014/main" val="1309895705"/>
                    </a:ext>
                  </a:extLst>
                </a:gridCol>
                <a:gridCol w="1154099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5962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n_data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SHmax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749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110.698 ± 2.664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249.256 ± 22.699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146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290.195 ± 7.619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67.675 ± 7.724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111.241 ± 8.300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357.147 ± 8.952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254.366 ± 43.401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242.356 ± 11.399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335.192 ± 13.781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21.326 ± 55.450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524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0EFB26F-6D7D-FE76-10F5-7F75ABA5A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941404"/>
              </p:ext>
            </p:extLst>
          </p:nvPr>
        </p:nvGraphicFramePr>
        <p:xfrm>
          <a:off x="135162" y="1940968"/>
          <a:ext cx="11921676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343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1458488">
                  <a:extLst>
                    <a:ext uri="{9D8B030D-6E8A-4147-A177-3AD203B41FA5}">
                      <a16:colId xmlns:a16="http://schemas.microsoft.com/office/drawing/2014/main" val="3508951482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769736434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371168074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527924609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030670069"/>
                    </a:ext>
                  </a:extLst>
                </a:gridCol>
                <a:gridCol w="1529256">
                  <a:extLst>
                    <a:ext uri="{9D8B030D-6E8A-4147-A177-3AD203B41FA5}">
                      <a16:colId xmlns:a16="http://schemas.microsoft.com/office/drawing/2014/main" val="287854764"/>
                    </a:ext>
                  </a:extLst>
                </a:gridCol>
                <a:gridCol w="1239921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29814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943171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110.692 ± 2.674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3.550 ± 2.055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20.678 ± 2.704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1.995 ± 1.900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291.244 ± 51.075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86.293 ± 2.005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0.765 ± 0.046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251.351 ± 19.696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43.616 ± 12.019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0.218 ± 44.149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18.250 ± 17.926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95.472 ± 55.634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34.345 ± 19.796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0.854 ± 0.116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298.828 ± 9.988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31.982 ± 10.669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58.600 ± 17.807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40.623 ± 11.060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183.494 ± 7.315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32.674 ± 10.402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0.617 ± 0.163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80.794 ± 16.546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37.185 ± 21.661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211.069 ± 25.322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43.883 ± 18.356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333.346 ± 8.668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22.528 ± 6.794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0.451 ± 0.309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110.722 ± 7.770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14.084 ± 12.811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282.648 ± 83.643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63.791 ± 20.121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24.173 ± 14.093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22.207 ± 21.780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0.788 ± 0.146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356.122 ± 9.112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21.579 ± 11.278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254.890 ± 20.085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28.720 ± 28.188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156.360 ± 58.160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50.802 ± 26.790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0.786 ± 0.181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255.678 ± 41.590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8.317 ± 8.065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165.768 ± 41.275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22.792 ± 22.551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17.746 ± 81.227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66.381 ± 22.359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0.526 ± 0.355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243.227 ± 14.768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13.758 ± 13.583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146.454 ± 61.897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66.937 ± 15.028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329.426 ± 10.056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18.255 ± 14.688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0.433 ± 0.193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333.373 ± 13.807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9.243 ± 8.599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241.822 ± 14.972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16.461 ± 14.645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101.245 ± 48.532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69.971 ± 13.077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0.649 ± 0.210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46.804 ± 24.068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15.799 ± 15.356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305.243 ± 69.119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42.303 ± 35.722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149.321 ± 38.891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41.233 ± 38.155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 ± 0.339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84B640B-37C2-83FD-C300-AB681BDC0E9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1181723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Principal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Stress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Cluster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sz="180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ε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0.50 </m:t>
                      </m:r>
                      <m:r>
                        <m:rPr>
                          <m:sty m:val="p"/>
                        </m:rP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MinPts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84B640B-37C2-83FD-C300-AB681BDC0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1181723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92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05711-82D2-DEFE-2A58-CAF023AA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9F454F9-0283-4F07-F1E6-6695F1D5347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150000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𝑻𝒆𝒄𝒕𝒐𝒏𝒊𝒄</m:t>
                      </m:r>
                      <m:r>
                        <a:rPr lang="en-US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𝑹𝒆𝒈𝒊𝒎𝒆</m:t>
                      </m:r>
                    </m:oMath>
                  </m:oMathPara>
                </a14:m>
                <a:endParaRPr lang="en-US" b="1" kern="100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9F454F9-0283-4F07-F1E6-6695F1D534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150000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C9DD9B-5A5D-4E62-2C7D-71359545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5" y="1454925"/>
            <a:ext cx="3627797" cy="46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CE6A3-D43C-2953-36C4-9866BE71B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01" y="1454925"/>
            <a:ext cx="3627797" cy="46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43B27-D9BE-7ADD-5002-E7CB2F723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527" y="1454925"/>
            <a:ext cx="3627797" cy="46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3D0A32A3-E881-11AE-3501-2E08F4F1E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284" y="1034125"/>
                <a:ext cx="2902577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D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𝜀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</m:t>
                      </m:r>
                      <m:r>
                        <a:rPr lang="en-US" sz="1800" b="0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35</m:t>
                      </m:r>
                      <m:r>
                        <a:rPr lang="en-US" sz="1800" b="0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𝑀𝑖𝑛𝑃𝑡𝑠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US" sz="1800" kern="100" dirty="0"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3D0A32A3-E881-11AE-3501-2E08F4F1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84" y="1034125"/>
                <a:ext cx="2902577" cy="42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FD432C34-6A0E-8A81-5143-E578F47AB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710" y="1034125"/>
                <a:ext cx="2902577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D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𝜀</m:t>
                      </m:r>
                      <m:r>
                        <a:rPr lang="en-US" sz="1800" b="0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</m:t>
                      </m:r>
                      <m:r>
                        <a:rPr lang="en-US" sz="1800" b="0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1800" b="0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40</m:t>
                      </m:r>
                      <m:r>
                        <a:rPr lang="en-US" sz="1800" b="0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𝑀𝑖𝑛𝑃𝑡𝑠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US" sz="1800" kern="100" dirty="0"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FD432C34-6A0E-8A81-5143-E578F47A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710" y="1034125"/>
                <a:ext cx="2902577" cy="42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C7DDED28-B82C-5300-1E62-D7CB7F5897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0139" y="1034125"/>
                <a:ext cx="2902577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D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𝜀</m:t>
                      </m:r>
                      <m:r>
                        <a:rPr lang="en-US" sz="1800" b="0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.50 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𝑀𝑖𝑛𝑃𝑡𝑠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US" sz="1800" kern="100" dirty="0"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C7DDED28-B82C-5300-1E62-D7CB7F589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139" y="1034125"/>
                <a:ext cx="2902577" cy="4238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1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5023F-642F-8500-DB06-1F30D07A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00" y="639192"/>
            <a:ext cx="4744212" cy="61200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7532125" y="3148318"/>
            <a:ext cx="3135875" cy="561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1390 focal mechanisms from 1967 until 2022 with maximum depth &lt; 50km and 4.0 &lt; Mw &lt; 7.0.</a:t>
            </a: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69829-1022-AF19-30E3-2D0B7EF1D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07" y="816746"/>
            <a:ext cx="4330487" cy="576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D5767C-FBDA-8D4D-3602-40BE5BF0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06" y="816746"/>
            <a:ext cx="4330487" cy="5760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Cluster and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1E1B59-738A-5EFA-F2B0-985BD45AB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4136"/>
            <a:ext cx="12192000" cy="504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929C-A4D8-659C-85BE-9E735328C94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sz="24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𝟑𝟓</m:t>
                      </m:r>
                      <m:r>
                        <a:rPr lang="en-US" sz="24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929C-A4D8-659C-85BE-9E735328C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19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141F7-EB41-E4DD-A9E5-2561CAEAC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13" y="1193404"/>
            <a:ext cx="6455846" cy="503936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4C4EA2-035C-78D4-19A8-F225CD87B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59368"/>
              </p:ext>
            </p:extLst>
          </p:nvPr>
        </p:nvGraphicFramePr>
        <p:xfrm>
          <a:off x="8221667" y="1951383"/>
          <a:ext cx="2529193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14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683580">
                  <a:extLst>
                    <a:ext uri="{9D8B030D-6E8A-4147-A177-3AD203B41FA5}">
                      <a16:colId xmlns:a16="http://schemas.microsoft.com/office/drawing/2014/main" val="1309895705"/>
                    </a:ext>
                  </a:extLst>
                </a:gridCol>
                <a:gridCol w="1154099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5962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n_data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SHmax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638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107.898 ± 2.296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97.151 ± 51.200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245.188 ± 15.969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47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356.466 ± 27.757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353.877 ± 9.055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330.309 ± 19.938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283.521 ± 4.932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306.283 ± 15.552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283.848 ± 74.191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66.286 ± 11.490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sz="24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𝟑𝟓</m:t>
                      </m:r>
                      <m:r>
                        <a:rPr lang="en-US" sz="24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4C4EA2-035C-78D4-19A8-F225CD87B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022195"/>
              </p:ext>
            </p:extLst>
          </p:nvPr>
        </p:nvGraphicFramePr>
        <p:xfrm>
          <a:off x="139925" y="1940973"/>
          <a:ext cx="11912150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71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1457323">
                  <a:extLst>
                    <a:ext uri="{9D8B030D-6E8A-4147-A177-3AD203B41FA5}">
                      <a16:colId xmlns:a16="http://schemas.microsoft.com/office/drawing/2014/main" val="3508951482"/>
                    </a:ext>
                  </a:extLst>
                </a:gridCol>
                <a:gridCol w="1524198">
                  <a:extLst>
                    <a:ext uri="{9D8B030D-6E8A-4147-A177-3AD203B41FA5}">
                      <a16:colId xmlns:a16="http://schemas.microsoft.com/office/drawing/2014/main" val="1769736434"/>
                    </a:ext>
                  </a:extLst>
                </a:gridCol>
                <a:gridCol w="1524198">
                  <a:extLst>
                    <a:ext uri="{9D8B030D-6E8A-4147-A177-3AD203B41FA5}">
                      <a16:colId xmlns:a16="http://schemas.microsoft.com/office/drawing/2014/main" val="1371168074"/>
                    </a:ext>
                  </a:extLst>
                </a:gridCol>
                <a:gridCol w="1524198">
                  <a:extLst>
                    <a:ext uri="{9D8B030D-6E8A-4147-A177-3AD203B41FA5}">
                      <a16:colId xmlns:a16="http://schemas.microsoft.com/office/drawing/2014/main" val="1527924609"/>
                    </a:ext>
                  </a:extLst>
                </a:gridCol>
                <a:gridCol w="1524198">
                  <a:extLst>
                    <a:ext uri="{9D8B030D-6E8A-4147-A177-3AD203B41FA5}">
                      <a16:colId xmlns:a16="http://schemas.microsoft.com/office/drawing/2014/main" val="1030670069"/>
                    </a:ext>
                  </a:extLst>
                </a:gridCol>
                <a:gridCol w="1528034">
                  <a:extLst>
                    <a:ext uri="{9D8B030D-6E8A-4147-A177-3AD203B41FA5}">
                      <a16:colId xmlns:a16="http://schemas.microsoft.com/office/drawing/2014/main" val="287854764"/>
                    </a:ext>
                  </a:extLst>
                </a:gridCol>
                <a:gridCol w="1238930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29814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943171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107.826 ± 2.328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2.792 ± 2.461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17.675 ± 2.371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5.336 ± 4.196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229.518 ± 28.431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83.589 ± 4.383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0.809 ± 0.046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135.294 ± 9.084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17.463 ± 9.712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44.232 ± 10.158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9.224 ± 8.592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299.914 ± 37.104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70.043 ± 11.310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0.603 ± 0.234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243.597 ± 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37.426 ± 6.675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346.058 ± 34.909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25.253 ± 24.908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71.841 ± 65.210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38.995 ± 15.978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0.852 ± 0.116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351.478 ± 16.160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46.610 ± 8.024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82.706 ± 18.536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4.966 ± 4.770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174.270 ± 21.866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43.003 ± 8.181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0.705 ± 0.210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351.511 ± 11.014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29.722 ± 11.077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244.525 ± 28.055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23.316 ± 22.265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142.002 ± 42.038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46.167 ± 23.645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0.795 ± 0.160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328.667 ± 19.014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18.292 ± 11.138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238.316 ± 20.326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14.818 ± 14.162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135.893 ± 55.022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65.556 ± 10.688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0.672 ± 0.203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287.859 ± 9.226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40.180 ± 37.767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106.149 ± 52.299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47.373 ± 35.653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13.316 ± 4.999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4.704 ± 4.548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0.177 ± 0.138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306.461 ± 15.145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8.802 ± 8.626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215.233 ± 19.139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29.042 ± 27.787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40.288 ± 69.757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59.601 ± 27.169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0.744 ± 0.212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281.891 ± 73.214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11.145 ± 10.331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192.908 ± 72.950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15.862 ± 15.486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50.956 ± 54.500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69.786 ± 16.418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0.442 ± 0.333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71.987 ± 14.705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28.963 ± 21.080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193.620 ± 40.641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46.540 ± 15.281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329.862 ± 10.299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24.254 ± 10.852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0.550 ± 0.316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D97DE99F-C10D-D027-E4E5-1539A929F7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1181723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𝐏𝐫𝐢𝐧𝐜𝐢𝐩𝐚𝐥</m:t>
                      </m:r>
                      <m:r>
                        <a:rPr lang="en-US" sz="18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18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sz="18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sz="18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sz="18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18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𝟑𝟓</m:t>
                      </m:r>
                      <m:r>
                        <a:rPr lang="en-US" sz="18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ID" sz="1800" b="1" kern="100" dirty="0"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D97DE99F-C10D-D027-E4E5-1539A929F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181723"/>
                <a:ext cx="9144000" cy="423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89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B52A4-A7C4-29B4-07DA-09FAB3131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4135"/>
            <a:ext cx="12191999" cy="504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57AB9A-3E27-631E-891E-3014074F6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359854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𝟒𝟎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57AB9A-3E27-631E-891E-3014074F6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9854"/>
                <a:ext cx="9144000" cy="42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8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E154B-CE4C-CB05-037B-18258104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12" y="1193405"/>
            <a:ext cx="6455846" cy="5039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816B42F-0958-B59E-6A60-9A4E867CC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413009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𝟒𝟎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816B42F-0958-B59E-6A60-9A4E867CC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13009"/>
                <a:ext cx="9144000" cy="42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7200F2-058E-D14C-4541-FB3F53F11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361682"/>
              </p:ext>
            </p:extLst>
          </p:nvPr>
        </p:nvGraphicFramePr>
        <p:xfrm>
          <a:off x="8221667" y="1951383"/>
          <a:ext cx="2529193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14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683580">
                  <a:extLst>
                    <a:ext uri="{9D8B030D-6E8A-4147-A177-3AD203B41FA5}">
                      <a16:colId xmlns:a16="http://schemas.microsoft.com/office/drawing/2014/main" val="1309895705"/>
                    </a:ext>
                  </a:extLst>
                </a:gridCol>
                <a:gridCol w="1154099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5962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n_data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SHmax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742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110.397 ± 2.695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252.778 ± 21.611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49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349.244 ± 18.298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68.461 ± 8.598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120.356 ± 12.321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352.450 ± 9.729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328.097 ± 17.577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289.236 ± 5.506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301.363 ± 75.266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283.848 ± 74.191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93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A588FAF-D248-A2B7-21E9-B3D853EA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2822"/>
              </p:ext>
            </p:extLst>
          </p:nvPr>
        </p:nvGraphicFramePr>
        <p:xfrm>
          <a:off x="135162" y="1940973"/>
          <a:ext cx="11921676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343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1458488">
                  <a:extLst>
                    <a:ext uri="{9D8B030D-6E8A-4147-A177-3AD203B41FA5}">
                      <a16:colId xmlns:a16="http://schemas.microsoft.com/office/drawing/2014/main" val="3508951482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769736434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371168074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527924609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030670069"/>
                    </a:ext>
                  </a:extLst>
                </a:gridCol>
                <a:gridCol w="1529256">
                  <a:extLst>
                    <a:ext uri="{9D8B030D-6E8A-4147-A177-3AD203B41FA5}">
                      <a16:colId xmlns:a16="http://schemas.microsoft.com/office/drawing/2014/main" val="287854764"/>
                    </a:ext>
                  </a:extLst>
                </a:gridCol>
                <a:gridCol w="1239921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29814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943171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110.425 ± 2.713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3.288 ± 2.014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200.468 ± 2.735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1.894 ± 1.837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290.650 ± 50.864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86.216 ± 2.050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0.759 ± 0.047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249.241 ± 21.420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38.178 ± 10.548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347.233 ± 30.347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20.118 ± 19.707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82.317 ± 58.539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44.676 ± 14.591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0.857 ± 0.120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353.257 ± 14.396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46.592 ± 7.507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264.954 ± 18.529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6.568 ± 6.419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178.213 ± 22.483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42.735 ± 7.092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0.745 ± 0.205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74.076 ± 13.435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26.079 ± 17.671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203.768 ± 35.673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53.040 ± 12.784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334.911 ± 8.902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21.185 ± 7.206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0.423 ± 0.296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119.739 ± 10.994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13.451 ± 11.685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206.262 ± 27.652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34.872 ± 32.413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357.361 ± 74.178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49.113 ± 32.909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0.731 ± 0.235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350.084 ± 10.744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31.864 ± 9.846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241.244 ± 26.140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23.272 ± 21.609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136.792 ± 36.505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43.559 ± 22.467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0.826 ± 0.120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326.190 ± 15.922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14.098 ± 8.642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232.980 ± 17.228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15.472 ± 15.284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122.257 ± 43.919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66.988 ± 12.950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0.618 ± 0.211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289.145 ± 5.793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15.130 ± 14.601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121.318 ± 73.411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74.117 ± 13.880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19.356 ± 5.468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4.276 ± 4.012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0.308 ± 0.203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288.830 ± 49.639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43.239 ± 40.644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123.243 ± 50.336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43.806 ± 40.775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203.574 ± 14.651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8.374 ± 8.006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0.365 ± 0.275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281.891 ± 73.214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11.145 ± 10.331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192.908 ± 72.950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15.862 ± 15.486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50.956 ± 54.500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69.786 ± 16.418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0.442 ± 0.333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0146206-7BF5-C37D-4944-ECDCE9E36B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1181723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Principal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Stress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Cluster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ε</m:t>
                      </m:r>
                      <m:r>
                        <a:rPr lang="en-US" sz="1800" b="0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0.40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MinPts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ID" sz="1800" kern="100" dirty="0"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0146206-7BF5-C37D-4944-ECDCE9E36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181723"/>
                <a:ext cx="9144000" cy="423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38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1041</Words>
  <Application>Microsoft Office PowerPoint</Application>
  <PresentationFormat>Widescreen</PresentationFormat>
  <Paragraphs>390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DengXian</vt:lpstr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Celebes Stress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39</cp:revision>
  <dcterms:created xsi:type="dcterms:W3CDTF">2024-02-29T23:19:29Z</dcterms:created>
  <dcterms:modified xsi:type="dcterms:W3CDTF">2024-12-08T12:29:57Z</dcterms:modified>
</cp:coreProperties>
</file>